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BE00E-8072-4BED-A83F-39AB507BE7EB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97F6E-20B5-4DA4-AF49-D9A25FE39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21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97F6E-20B5-4DA4-AF49-D9A25FE39D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97F6E-20B5-4DA4-AF49-D9A25FE39D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12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97F6E-20B5-4DA4-AF49-D9A25FE39D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0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97F6E-20B5-4DA4-AF49-D9A25FE39D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63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1AA8B-5896-4296-9801-873853FBE900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8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C39F-162F-41CA-A94D-07CC654E1D25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5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E5E84-0F3B-484A-87DE-4757D8C0ADFA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1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A406-BE09-4D9A-8110-76E79EF2F566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FF50D-3F9C-4A2C-B3B5-3850242BFBA2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343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6091-93ED-46E0-8F70-01C7891EDC0C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3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66DE-8A62-4E80-BF20-6D4B748F3A11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58DC8-92E7-4315-8A01-C6DF50B95A8C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91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6B4AF-19C1-474C-9E85-60E78AA53A75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1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F4799-1714-4829-BBB3-1864519C0BD0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48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F87D-448D-4128-8C64-03B0E21AC6A9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78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92292-7D41-4DBF-BEAF-8EC3E74AE3EB}" type="datetime1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1D878-EE52-4B42-AE5E-9D43B3484F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23031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STM32 </a:t>
            </a:r>
            <a:r>
              <a:rPr lang="ko-KR" altLang="en-US" dirty="0" smtClean="0"/>
              <a:t>보드를 사용한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간단한 선풍기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57715"/>
            <a:ext cx="9144000" cy="1655762"/>
          </a:xfrm>
        </p:spPr>
        <p:txBody>
          <a:bodyPr/>
          <a:lstStyle/>
          <a:p>
            <a:r>
              <a:rPr lang="ko-KR" altLang="en-US" dirty="0" smtClean="0"/>
              <a:t>경기인력개발원</a:t>
            </a:r>
            <a:endParaRPr lang="en-US" altLang="ko-KR" dirty="0" smtClean="0"/>
          </a:p>
          <a:p>
            <a:r>
              <a:rPr lang="ko-KR" altLang="en-US" dirty="0" smtClean="0"/>
              <a:t>최명수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55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7" b="54831"/>
          <a:stretch/>
        </p:blipFill>
        <p:spPr>
          <a:xfrm>
            <a:off x="2372195" y="1427538"/>
            <a:ext cx="7191197" cy="2175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86" b="19423"/>
          <a:stretch/>
        </p:blipFill>
        <p:spPr>
          <a:xfrm>
            <a:off x="2372196" y="3667575"/>
            <a:ext cx="7191197" cy="19630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79" r="36327"/>
          <a:stretch/>
        </p:blipFill>
        <p:spPr>
          <a:xfrm>
            <a:off x="2372196" y="5701615"/>
            <a:ext cx="4578862" cy="871922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en-US" altLang="ko-KR" b="1" dirty="0" smtClean="0"/>
              <a:t>①</a:t>
            </a:r>
            <a:r>
              <a:rPr lang="en-US" altLang="ko-KR" dirty="0" smtClean="0"/>
              <a:t> - 3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11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en-US" altLang="ko-KR" b="1" dirty="0" smtClean="0"/>
              <a:t>②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6" y="1351194"/>
            <a:ext cx="6027335" cy="32684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9"/>
          <a:stretch/>
        </p:blipFill>
        <p:spPr>
          <a:xfrm>
            <a:off x="778066" y="4619694"/>
            <a:ext cx="4314968" cy="20481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8"/>
          <a:stretch/>
        </p:blipFill>
        <p:spPr>
          <a:xfrm>
            <a:off x="6917327" y="1351194"/>
            <a:ext cx="4314968" cy="2057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27" y="3408408"/>
            <a:ext cx="4246655" cy="246032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9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en-US" altLang="ko-KR" b="1" dirty="0" smtClean="0"/>
              <a:t>③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led.h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led.c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2" y="2197134"/>
            <a:ext cx="5942307" cy="34885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86" y="2197134"/>
            <a:ext cx="5495762" cy="2922107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90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en-US" altLang="ko-KR" b="1" dirty="0"/>
              <a:t>④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lcd.h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45" y="1588610"/>
            <a:ext cx="6211167" cy="4829849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en-US" altLang="ko-KR" b="1" dirty="0"/>
              <a:t>④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lcd.c</a:t>
            </a:r>
            <a:r>
              <a:rPr lang="en-US" altLang="ko-KR" dirty="0" smtClean="0"/>
              <a:t> 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89" y="1363287"/>
            <a:ext cx="3653956" cy="52379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78" y="1363287"/>
            <a:ext cx="6095661" cy="4897009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37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en-US" altLang="ko-KR" b="1" dirty="0"/>
              <a:t>④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lcd.c</a:t>
            </a:r>
            <a:r>
              <a:rPr lang="en-US" altLang="ko-KR" dirty="0" smtClean="0"/>
              <a:t> 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99" y="1472574"/>
            <a:ext cx="8723023" cy="494863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02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en-US" altLang="ko-KR" b="1" dirty="0"/>
              <a:t>⑤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button.h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48" y="1553494"/>
            <a:ext cx="8875225" cy="491996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1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en-US" altLang="ko-KR" b="1" dirty="0"/>
              <a:t>⑤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button.c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45" y="1472574"/>
            <a:ext cx="7997336" cy="508778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21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en-US" altLang="ko-KR" b="1" dirty="0"/>
              <a:t>⑥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fan.h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4" y="1472574"/>
            <a:ext cx="5085814" cy="2687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71" y="1472574"/>
            <a:ext cx="5594231" cy="5038394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62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작동 영상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ope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0353" y="1548629"/>
            <a:ext cx="8606993" cy="48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1029" y="147011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1029" y="1716568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선풍기 세기 조절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 smtClean="0"/>
              <a:t>STM32 </a:t>
            </a:r>
            <a:r>
              <a:rPr lang="ko-KR" altLang="en-US" dirty="0" smtClean="0"/>
              <a:t>보드의 </a:t>
            </a:r>
            <a:r>
              <a:rPr lang="en-US" altLang="ko-KR" dirty="0" smtClean="0"/>
              <a:t>timer</a:t>
            </a:r>
            <a:r>
              <a:rPr lang="ko-KR" altLang="en-US" dirty="0" smtClean="0"/>
              <a:t>를 사용한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 smtClean="0"/>
              <a:t>버튼 상태 읽기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선풍기 상태 표시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 &amp; LCD </a:t>
            </a:r>
            <a:r>
              <a:rPr lang="ko-KR" altLang="en-US" dirty="0" smtClean="0"/>
              <a:t>제어</a:t>
            </a:r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7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/>
          <p:cNvGrpSpPr/>
          <p:nvPr/>
        </p:nvGrpSpPr>
        <p:grpSpPr>
          <a:xfrm>
            <a:off x="1240969" y="1936052"/>
            <a:ext cx="9022704" cy="4138176"/>
            <a:chOff x="1464904" y="2206640"/>
            <a:chExt cx="8230205" cy="3727630"/>
          </a:xfrm>
        </p:grpSpPr>
        <p:sp>
          <p:nvSpPr>
            <p:cNvPr id="9" name="순서도: 연결자 8"/>
            <p:cNvSpPr/>
            <p:nvPr/>
          </p:nvSpPr>
          <p:spPr>
            <a:xfrm>
              <a:off x="1464904" y="2639321"/>
              <a:ext cx="497394" cy="497394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/>
            <p:cNvCxnSpPr>
              <a:stCxn id="9" idx="6"/>
              <a:endCxn id="11" idx="1"/>
            </p:cNvCxnSpPr>
            <p:nvPr/>
          </p:nvCxnSpPr>
          <p:spPr>
            <a:xfrm>
              <a:off x="1962298" y="2888019"/>
              <a:ext cx="1113332" cy="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그룹 128"/>
            <p:cNvGrpSpPr/>
            <p:nvPr/>
          </p:nvGrpSpPr>
          <p:grpSpPr>
            <a:xfrm>
              <a:off x="7233010" y="2206640"/>
              <a:ext cx="2427281" cy="1362860"/>
              <a:chOff x="7145693" y="2327937"/>
              <a:chExt cx="2276670" cy="1278296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7145693" y="2327937"/>
                <a:ext cx="2276670" cy="1278296"/>
                <a:chOff x="3340359" y="2383583"/>
                <a:chExt cx="2276670" cy="1278296"/>
              </a:xfrm>
            </p:grpSpPr>
            <p:sp>
              <p:nvSpPr>
                <p:cNvPr id="23" name="순서도: 대체 처리 22"/>
                <p:cNvSpPr/>
                <p:nvPr/>
              </p:nvSpPr>
              <p:spPr>
                <a:xfrm>
                  <a:off x="3340359" y="2383583"/>
                  <a:ext cx="2276670" cy="1278296"/>
                </a:xfrm>
                <a:prstGeom prst="flowChartAlternateProcess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4" name="직선 연결선 23"/>
                <p:cNvCxnSpPr/>
                <p:nvPr/>
              </p:nvCxnSpPr>
              <p:spPr>
                <a:xfrm>
                  <a:off x="3340359" y="2710540"/>
                  <a:ext cx="22766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/>
                <p:cNvSpPr txBox="1"/>
                <p:nvPr/>
              </p:nvSpPr>
              <p:spPr>
                <a:xfrm>
                  <a:off x="3387013" y="2407233"/>
                  <a:ext cx="21180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/>
                    <a:t>Speed 1</a:t>
                  </a:r>
                  <a:endParaRPr lang="ko-KR" altLang="en-US" sz="1600" dirty="0"/>
                </a:p>
              </p:txBody>
            </p:sp>
          </p:grpSp>
          <p:sp>
            <p:nvSpPr>
              <p:cNvPr id="81" name="TextBox 80"/>
              <p:cNvSpPr txBox="1"/>
              <p:nvPr/>
            </p:nvSpPr>
            <p:spPr>
              <a:xfrm>
                <a:off x="7163145" y="2674120"/>
                <a:ext cx="1725085" cy="546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LED 1 lights up</a:t>
                </a:r>
              </a:p>
              <a:p>
                <a:r>
                  <a:rPr lang="en-US" altLang="ko-KR" sz="1200" dirty="0" smtClean="0"/>
                  <a:t>LCD displays “speed 1”</a:t>
                </a:r>
              </a:p>
              <a:p>
                <a:r>
                  <a:rPr lang="en-US" altLang="ko-KR" sz="1200" dirty="0" smtClean="0"/>
                  <a:t>fan activates at speed 1</a:t>
                </a:r>
                <a:endParaRPr lang="ko-KR" altLang="en-US" sz="1200" dirty="0"/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267828" y="4571410"/>
              <a:ext cx="2427281" cy="1362860"/>
              <a:chOff x="7178351" y="4545975"/>
              <a:chExt cx="2276670" cy="1278296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7178351" y="4545975"/>
                <a:ext cx="2276670" cy="1278296"/>
                <a:chOff x="3340359" y="2383583"/>
                <a:chExt cx="2276670" cy="1278296"/>
              </a:xfrm>
            </p:grpSpPr>
            <p:sp>
              <p:nvSpPr>
                <p:cNvPr id="27" name="순서도: 대체 처리 26"/>
                <p:cNvSpPr/>
                <p:nvPr/>
              </p:nvSpPr>
              <p:spPr>
                <a:xfrm>
                  <a:off x="3340359" y="2383583"/>
                  <a:ext cx="2276670" cy="1278296"/>
                </a:xfrm>
                <a:prstGeom prst="flowChartAlternateProcess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8" name="직선 연결선 27"/>
                <p:cNvCxnSpPr/>
                <p:nvPr/>
              </p:nvCxnSpPr>
              <p:spPr>
                <a:xfrm>
                  <a:off x="3340359" y="2710540"/>
                  <a:ext cx="22766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/>
                <p:cNvSpPr txBox="1"/>
                <p:nvPr/>
              </p:nvSpPr>
              <p:spPr>
                <a:xfrm>
                  <a:off x="3387013" y="2407233"/>
                  <a:ext cx="21180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/>
                    <a:t>Speed 2</a:t>
                  </a:r>
                  <a:endParaRPr lang="ko-KR" altLang="en-US" sz="1600" dirty="0"/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7200121" y="4898223"/>
                <a:ext cx="1609086" cy="562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LED 2 lights up</a:t>
                </a:r>
              </a:p>
              <a:p>
                <a:r>
                  <a:rPr lang="en-US" altLang="ko-KR" sz="1200" dirty="0" smtClean="0"/>
                  <a:t>LCD displays “speed </a:t>
                </a:r>
                <a:r>
                  <a:rPr lang="en-US" altLang="ko-KR" sz="1200" dirty="0"/>
                  <a:t>2</a:t>
                </a:r>
                <a:r>
                  <a:rPr lang="en-US" altLang="ko-KR" sz="1200" dirty="0" smtClean="0"/>
                  <a:t>”</a:t>
                </a:r>
              </a:p>
              <a:p>
                <a:r>
                  <a:rPr lang="en-US" altLang="ko-KR" sz="1200" dirty="0" smtClean="0"/>
                  <a:t>fan activates at speed 2</a:t>
                </a:r>
                <a:endParaRPr lang="ko-KR" altLang="en-US" sz="1200" dirty="0" smtClean="0"/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3110449" y="4571410"/>
              <a:ext cx="2427281" cy="1362860"/>
              <a:chOff x="3278933" y="4545975"/>
              <a:chExt cx="2276670" cy="1278296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3278933" y="4545975"/>
                <a:ext cx="2276670" cy="1278296"/>
                <a:chOff x="3340359" y="2383583"/>
                <a:chExt cx="2276670" cy="1278296"/>
              </a:xfrm>
            </p:grpSpPr>
            <p:sp>
              <p:nvSpPr>
                <p:cNvPr id="31" name="순서도: 대체 처리 30"/>
                <p:cNvSpPr/>
                <p:nvPr/>
              </p:nvSpPr>
              <p:spPr>
                <a:xfrm>
                  <a:off x="3340359" y="2383583"/>
                  <a:ext cx="2276670" cy="1278296"/>
                </a:xfrm>
                <a:prstGeom prst="flowChartAlternateProcess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2" name="직선 연결선 31"/>
                <p:cNvCxnSpPr/>
                <p:nvPr/>
              </p:nvCxnSpPr>
              <p:spPr>
                <a:xfrm>
                  <a:off x="3340359" y="2710540"/>
                  <a:ext cx="22766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/>
                <p:cNvSpPr txBox="1"/>
                <p:nvPr/>
              </p:nvSpPr>
              <p:spPr>
                <a:xfrm>
                  <a:off x="3387013" y="2407233"/>
                  <a:ext cx="21180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/>
                    <a:t>Speed 3</a:t>
                  </a:r>
                  <a:endParaRPr lang="ko-KR" altLang="en-US" sz="1600" dirty="0"/>
                </a:p>
              </p:txBody>
            </p:sp>
          </p:grpSp>
          <p:sp>
            <p:nvSpPr>
              <p:cNvPr id="84" name="TextBox 83"/>
              <p:cNvSpPr txBox="1"/>
              <p:nvPr/>
            </p:nvSpPr>
            <p:spPr>
              <a:xfrm>
                <a:off x="3291178" y="4902772"/>
                <a:ext cx="1609086" cy="562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LED 3 lights up</a:t>
                </a:r>
              </a:p>
              <a:p>
                <a:r>
                  <a:rPr lang="en-US" altLang="ko-KR" sz="1200" dirty="0" smtClean="0"/>
                  <a:t>LCD displays “speed </a:t>
                </a:r>
                <a:r>
                  <a:rPr lang="en-US" altLang="ko-KR" sz="1200" dirty="0"/>
                  <a:t>3</a:t>
                </a:r>
                <a:r>
                  <a:rPr lang="en-US" altLang="ko-KR" sz="1200" dirty="0" smtClean="0"/>
                  <a:t>”</a:t>
                </a:r>
              </a:p>
              <a:p>
                <a:r>
                  <a:rPr lang="en-US" altLang="ko-KR" sz="1200" dirty="0" smtClean="0"/>
                  <a:t>fan activates at speed 3</a:t>
                </a:r>
                <a:endParaRPr lang="ko-KR" altLang="en-US" sz="1200" dirty="0" smtClean="0"/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>
              <a:off x="5502911" y="2533407"/>
              <a:ext cx="1726779" cy="658133"/>
              <a:chOff x="5522945" y="2634428"/>
              <a:chExt cx="1619634" cy="617296"/>
            </a:xfrm>
          </p:grpSpPr>
          <p:cxnSp>
            <p:nvCxnSpPr>
              <p:cNvPr id="37" name="직선 화살표 연결선 36"/>
              <p:cNvCxnSpPr/>
              <p:nvPr/>
            </p:nvCxnSpPr>
            <p:spPr>
              <a:xfrm>
                <a:off x="5531497" y="2878493"/>
                <a:ext cx="1611082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/>
              <p:nvPr/>
            </p:nvCxnSpPr>
            <p:spPr>
              <a:xfrm flipH="1" flipV="1">
                <a:off x="5522945" y="3003061"/>
                <a:ext cx="1619634" cy="1057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5928069" y="2634428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1</a:t>
                </a:r>
                <a:endParaRPr lang="ko-KR" altLang="en-US" sz="900" dirty="0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5928069" y="3020892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0</a:t>
                </a:r>
                <a:endParaRPr lang="ko-KR" altLang="en-US" sz="900" dirty="0"/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5287038" y="3366376"/>
              <a:ext cx="2364686" cy="1408159"/>
              <a:chOff x="5320468" y="3415712"/>
              <a:chExt cx="2217959" cy="1320784"/>
            </a:xfrm>
          </p:grpSpPr>
          <p:cxnSp>
            <p:nvCxnSpPr>
              <p:cNvPr id="85" name="직선 화살표 연결선 84"/>
              <p:cNvCxnSpPr/>
              <p:nvPr/>
            </p:nvCxnSpPr>
            <p:spPr>
              <a:xfrm>
                <a:off x="5531497" y="3415712"/>
                <a:ext cx="1740841" cy="117311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/>
              <p:cNvCxnSpPr/>
              <p:nvPr/>
            </p:nvCxnSpPr>
            <p:spPr>
              <a:xfrm flipH="1" flipV="1">
                <a:off x="5443635" y="3553619"/>
                <a:ext cx="1734716" cy="1182877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화살표 연결선 94"/>
              <p:cNvCxnSpPr/>
              <p:nvPr/>
            </p:nvCxnSpPr>
            <p:spPr>
              <a:xfrm flipH="1">
                <a:off x="5564155" y="3585580"/>
                <a:ext cx="1702058" cy="110842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/>
              <p:cNvCxnSpPr/>
              <p:nvPr/>
            </p:nvCxnSpPr>
            <p:spPr>
              <a:xfrm flipV="1">
                <a:off x="5467350" y="3462260"/>
                <a:ext cx="1702449" cy="110875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/>
              <p:cNvSpPr txBox="1"/>
              <p:nvPr/>
            </p:nvSpPr>
            <p:spPr>
              <a:xfrm rot="1997081">
                <a:off x="6590732" y="4158628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2</a:t>
                </a:r>
                <a:endParaRPr lang="ko-KR" altLang="en-US" sz="900" dirty="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 rot="2001342">
                <a:off x="6275292" y="4473098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0</a:t>
                </a:r>
                <a:endParaRPr lang="ko-KR" altLang="en-US" sz="9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 rot="19655780">
                <a:off x="5320468" y="4080675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1</a:t>
                </a:r>
                <a:endParaRPr lang="ko-KR" altLang="en-US" sz="900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 rot="19655780">
                <a:off x="5592565" y="4417829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3</a:t>
                </a:r>
                <a:endParaRPr lang="ko-KR" altLang="en-US" sz="900" dirty="0"/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>
              <a:off x="3251019" y="3557137"/>
              <a:ext cx="2130100" cy="1040967"/>
              <a:chOff x="3410781" y="3594637"/>
              <a:chExt cx="1997929" cy="976376"/>
            </a:xfrm>
          </p:grpSpPr>
          <p:cxnSp>
            <p:nvCxnSpPr>
              <p:cNvPr id="109" name="직선 화살표 연결선 108"/>
              <p:cNvCxnSpPr/>
              <p:nvPr/>
            </p:nvCxnSpPr>
            <p:spPr>
              <a:xfrm>
                <a:off x="4252913" y="3606233"/>
                <a:ext cx="2117" cy="96478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화살표 연결선 111"/>
              <p:cNvCxnSpPr/>
              <p:nvPr/>
            </p:nvCxnSpPr>
            <p:spPr>
              <a:xfrm flipV="1">
                <a:off x="4440257" y="3594637"/>
                <a:ext cx="1339" cy="95518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/>
              <p:cNvSpPr txBox="1"/>
              <p:nvPr/>
            </p:nvSpPr>
            <p:spPr>
              <a:xfrm>
                <a:off x="4461015" y="3957605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0</a:t>
                </a:r>
                <a:endParaRPr lang="ko-KR" altLang="en-US" sz="900" dirty="0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410781" y="3960237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3</a:t>
                </a:r>
                <a:endParaRPr lang="ko-KR" altLang="en-US" sz="900" dirty="0"/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7525040" y="3562198"/>
              <a:ext cx="2166802" cy="1040967"/>
              <a:chOff x="7419603" y="3599384"/>
              <a:chExt cx="2032354" cy="976376"/>
            </a:xfrm>
          </p:grpSpPr>
          <p:cxnSp>
            <p:nvCxnSpPr>
              <p:cNvPr id="121" name="직선 화살표 연결선 120"/>
              <p:cNvCxnSpPr/>
              <p:nvPr/>
            </p:nvCxnSpPr>
            <p:spPr>
              <a:xfrm>
                <a:off x="8282493" y="3610980"/>
                <a:ext cx="2117" cy="96478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화살표 연결선 121"/>
              <p:cNvCxnSpPr/>
              <p:nvPr/>
            </p:nvCxnSpPr>
            <p:spPr>
              <a:xfrm flipV="1">
                <a:off x="8469837" y="3599384"/>
                <a:ext cx="1339" cy="955188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/>
              <p:cNvSpPr txBox="1"/>
              <p:nvPr/>
            </p:nvSpPr>
            <p:spPr>
              <a:xfrm>
                <a:off x="8504262" y="3953900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1</a:t>
                </a:r>
                <a:endParaRPr lang="ko-KR" altLang="en-US" sz="900" dirty="0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7419603" y="3953900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2</a:t>
                </a:r>
                <a:endParaRPr lang="ko-KR" altLang="en-US" sz="900" dirty="0"/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5533125" y="5104237"/>
              <a:ext cx="1726779" cy="646588"/>
              <a:chOff x="5551284" y="5045740"/>
              <a:chExt cx="1619634" cy="606468"/>
            </a:xfrm>
          </p:grpSpPr>
          <p:cxnSp>
            <p:nvCxnSpPr>
              <p:cNvPr id="125" name="직선 화살표 연결선 124"/>
              <p:cNvCxnSpPr/>
              <p:nvPr/>
            </p:nvCxnSpPr>
            <p:spPr>
              <a:xfrm>
                <a:off x="5559836" y="5277946"/>
                <a:ext cx="1611082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화살표 연결선 125"/>
              <p:cNvCxnSpPr/>
              <p:nvPr/>
            </p:nvCxnSpPr>
            <p:spPr>
              <a:xfrm flipH="1" flipV="1">
                <a:off x="5551284" y="5402514"/>
                <a:ext cx="1619634" cy="10572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5971023" y="5045740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2</a:t>
                </a:r>
                <a:endParaRPr lang="ko-KR" altLang="en-US" sz="900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971023" y="5421376"/>
                <a:ext cx="9476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Press Button 3</a:t>
                </a:r>
                <a:endParaRPr lang="ko-KR" altLang="en-US" sz="900" dirty="0"/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3075630" y="2206640"/>
              <a:ext cx="2427281" cy="1362860"/>
              <a:chOff x="3075630" y="2206640"/>
              <a:chExt cx="2427281" cy="1362860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075630" y="2206640"/>
                <a:ext cx="2427281" cy="1362860"/>
                <a:chOff x="3340359" y="2383583"/>
                <a:chExt cx="2276670" cy="1278296"/>
              </a:xfrm>
            </p:grpSpPr>
            <p:sp>
              <p:nvSpPr>
                <p:cNvPr id="11" name="순서도: 대체 처리 10"/>
                <p:cNvSpPr/>
                <p:nvPr/>
              </p:nvSpPr>
              <p:spPr>
                <a:xfrm>
                  <a:off x="3340359" y="2383583"/>
                  <a:ext cx="2276670" cy="1278296"/>
                </a:xfrm>
                <a:prstGeom prst="flowChartAlternateProcess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" name="직선 연결선 12"/>
                <p:cNvCxnSpPr/>
                <p:nvPr/>
              </p:nvCxnSpPr>
              <p:spPr>
                <a:xfrm>
                  <a:off x="3340359" y="2710540"/>
                  <a:ext cx="227667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3387013" y="2407233"/>
                  <a:ext cx="21180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/>
                    <a:t>Stopped</a:t>
                  </a:r>
                  <a:endParaRPr lang="ko-KR" altLang="en-US" sz="1600" dirty="0"/>
                </a:p>
              </p:txBody>
            </p:sp>
          </p:grpSp>
          <p:sp>
            <p:nvSpPr>
              <p:cNvPr id="138" name="TextBox 137"/>
              <p:cNvSpPr txBox="1"/>
              <p:nvPr/>
            </p:nvSpPr>
            <p:spPr>
              <a:xfrm>
                <a:off x="3121901" y="2587040"/>
                <a:ext cx="1662176" cy="249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LCD displays “Stopped”</a:t>
                </a:r>
                <a:endParaRPr lang="ko-KR" altLang="en-US" sz="1200" dirty="0"/>
              </a:p>
            </p:txBody>
          </p:sp>
        </p:grpSp>
      </p:grpSp>
      <p:sp>
        <p:nvSpPr>
          <p:cNvPr id="59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State Machine Diagram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63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1" y="1568160"/>
            <a:ext cx="3305963" cy="49389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23" y="3696228"/>
            <a:ext cx="3414787" cy="28124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23" y="1568160"/>
            <a:ext cx="3414787" cy="19690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98" y="1568160"/>
            <a:ext cx="4475623" cy="19690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98" y="3699552"/>
            <a:ext cx="1225261" cy="2800596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회로도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0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회로도 구현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 r="22720"/>
          <a:stretch/>
        </p:blipFill>
        <p:spPr>
          <a:xfrm>
            <a:off x="2263677" y="1363517"/>
            <a:ext cx="7010303" cy="5272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18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Summary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157202" y="1834992"/>
            <a:ext cx="4590662" cy="4310743"/>
            <a:chOff x="3610947" y="2001969"/>
            <a:chExt cx="4590662" cy="409092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610947" y="2202025"/>
              <a:ext cx="4590662" cy="3890866"/>
            </a:xfrm>
            <a:prstGeom prst="roundRect">
              <a:avLst>
                <a:gd name="adj" fmla="val 824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142794" y="2050402"/>
              <a:ext cx="1259630" cy="30324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05974" y="2001969"/>
              <a:ext cx="912429" cy="379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/>
                <a:t>main()</a:t>
              </a:r>
              <a:endParaRPr lang="ko-KR" altLang="en-US" sz="20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295606" y="3961966"/>
            <a:ext cx="4313854" cy="2060626"/>
            <a:chOff x="3610947" y="1745637"/>
            <a:chExt cx="4590662" cy="434725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610947" y="2202025"/>
              <a:ext cx="4590662" cy="389086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142794" y="2050404"/>
              <a:ext cx="1467259" cy="27639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51907" y="1745637"/>
              <a:ext cx="1249033" cy="9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w</a:t>
              </a:r>
              <a:r>
                <a:rPr lang="en-US" altLang="ko-KR" sz="2000" dirty="0" smtClean="0"/>
                <a:t>hile (1)</a:t>
              </a:r>
              <a:endParaRPr lang="ko-KR" altLang="en-US" sz="20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747864" y="3179480"/>
            <a:ext cx="1199709" cy="1853894"/>
            <a:chOff x="5686804" y="3283511"/>
            <a:chExt cx="1199709" cy="1853894"/>
          </a:xfrm>
        </p:grpSpPr>
        <p:sp>
          <p:nvSpPr>
            <p:cNvPr id="23" name="왼쪽 중괄호 22"/>
            <p:cNvSpPr/>
            <p:nvPr/>
          </p:nvSpPr>
          <p:spPr>
            <a:xfrm>
              <a:off x="6549370" y="3283511"/>
              <a:ext cx="337143" cy="1853894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/>
            <p:cNvCxnSpPr>
              <a:stCxn id="23" idx="1"/>
              <a:endCxn id="4" idx="3"/>
            </p:cNvCxnSpPr>
            <p:nvPr/>
          </p:nvCxnSpPr>
          <p:spPr>
            <a:xfrm flipH="1" flipV="1">
              <a:off x="5686804" y="4199798"/>
              <a:ext cx="862566" cy="10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/>
          <p:cNvGrpSpPr/>
          <p:nvPr/>
        </p:nvGrpSpPr>
        <p:grpSpPr>
          <a:xfrm>
            <a:off x="2795384" y="2822654"/>
            <a:ext cx="3026467" cy="646331"/>
            <a:chOff x="1497198" y="2838838"/>
            <a:chExt cx="3026467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931224" y="2838838"/>
              <a:ext cx="2592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Button/LED/Fan </a:t>
              </a:r>
              <a:r>
                <a:rPr lang="ko-KR" altLang="en-US" dirty="0" smtClean="0"/>
                <a:t>구조체</a:t>
              </a:r>
              <a:endParaRPr lang="en-US" altLang="ko-KR" dirty="0" smtClean="0"/>
            </a:p>
            <a:p>
              <a:r>
                <a:rPr lang="ko-KR" altLang="en-US" dirty="0" smtClean="0"/>
                <a:t>선언 및 초기화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497198" y="291461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①</a:t>
              </a:r>
              <a:endParaRPr lang="ko-KR" altLang="en-US" sz="2400" b="1" dirty="0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795384" y="4826848"/>
            <a:ext cx="2850163" cy="646331"/>
            <a:chOff x="1599731" y="4811568"/>
            <a:chExt cx="2850163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2024230" y="4811568"/>
              <a:ext cx="2425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버튼 입력 확인 후</a:t>
              </a:r>
              <a:endParaRPr lang="en-US" altLang="ko-KR" dirty="0"/>
            </a:p>
            <a:p>
              <a:r>
                <a:rPr lang="ko-KR" altLang="en-US" dirty="0" smtClean="0"/>
                <a:t>대응되는 명령들 실행</a:t>
              </a:r>
              <a:endParaRPr lang="en-US" altLang="ko-KR" dirty="0" smtClean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99731" y="4859638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②</a:t>
              </a:r>
              <a:endParaRPr lang="ko-KR" altLang="en-US" sz="2400" b="1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077693" y="2946996"/>
            <a:ext cx="2692798" cy="2281356"/>
            <a:chOff x="8087142" y="2867599"/>
            <a:chExt cx="2692798" cy="2281356"/>
          </a:xfrm>
        </p:grpSpPr>
        <p:grpSp>
          <p:nvGrpSpPr>
            <p:cNvPr id="52" name="그룹 51"/>
            <p:cNvGrpSpPr/>
            <p:nvPr/>
          </p:nvGrpSpPr>
          <p:grpSpPr>
            <a:xfrm>
              <a:off x="8087143" y="2867599"/>
              <a:ext cx="1841025" cy="461665"/>
              <a:chOff x="8087143" y="2867599"/>
              <a:chExt cx="1841025" cy="46166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8550868" y="2898377"/>
                <a:ext cx="13773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err="1" smtClean="0"/>
                  <a:t>led.h</a:t>
                </a:r>
                <a:r>
                  <a:rPr lang="en-US" altLang="ko-KR" sz="2000" dirty="0" smtClean="0"/>
                  <a:t>/</a:t>
                </a:r>
                <a:r>
                  <a:rPr lang="en-US" altLang="ko-KR" sz="2000" dirty="0" err="1" smtClean="0"/>
                  <a:t>led.c</a:t>
                </a:r>
                <a:endParaRPr lang="en-US" altLang="ko-KR" sz="2000" dirty="0" smtClean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087143" y="2867599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/>
                  <a:t>③</a:t>
                </a:r>
                <a:endParaRPr lang="ko-KR" altLang="en-US" sz="2400" b="1" dirty="0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8087143" y="4080726"/>
              <a:ext cx="2692797" cy="461665"/>
              <a:chOff x="8087143" y="4080726"/>
              <a:chExt cx="2692797" cy="461665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8550868" y="4124546"/>
                <a:ext cx="22290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err="1" smtClean="0"/>
                  <a:t>button.h</a:t>
                </a:r>
                <a:r>
                  <a:rPr lang="en-US" altLang="ko-KR" sz="2000" dirty="0" smtClean="0"/>
                  <a:t>/</a:t>
                </a:r>
                <a:r>
                  <a:rPr lang="en-US" altLang="ko-KR" sz="2000" dirty="0" err="1" smtClean="0"/>
                  <a:t>button.c</a:t>
                </a:r>
                <a:endParaRPr lang="en-US" altLang="ko-KR" sz="2000" dirty="0" smtClean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087143" y="4080726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/>
                  <a:t>⑤</a:t>
                </a:r>
                <a:endParaRPr lang="ko-KR" altLang="en-US" sz="2400" b="1" dirty="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8087143" y="3474162"/>
              <a:ext cx="1808965" cy="461665"/>
              <a:chOff x="8087143" y="3474162"/>
              <a:chExt cx="1808965" cy="46166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8550868" y="3514469"/>
                <a:ext cx="13452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err="1" smtClean="0"/>
                  <a:t>lcd.h</a:t>
                </a:r>
                <a:r>
                  <a:rPr lang="en-US" altLang="ko-KR" sz="2000" dirty="0" smtClean="0"/>
                  <a:t>/</a:t>
                </a:r>
                <a:r>
                  <a:rPr lang="en-US" altLang="ko-KR" sz="2000" dirty="0" err="1" smtClean="0"/>
                  <a:t>lcd.c</a:t>
                </a:r>
                <a:endParaRPr lang="en-US" altLang="ko-KR" sz="2000" dirty="0" smtClean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087143" y="3474162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/>
                  <a:t>④</a:t>
                </a:r>
                <a:endParaRPr lang="ko-KR" altLang="en-US" sz="2400" b="1" dirty="0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8087142" y="4687290"/>
              <a:ext cx="1860262" cy="461665"/>
              <a:chOff x="8087142" y="4687290"/>
              <a:chExt cx="1860262" cy="46166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8550868" y="4734623"/>
                <a:ext cx="13965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err="1" smtClean="0"/>
                  <a:t>fan.h</a:t>
                </a:r>
                <a:r>
                  <a:rPr lang="en-US" altLang="ko-KR" sz="2000" dirty="0" smtClean="0"/>
                  <a:t>/</a:t>
                </a:r>
                <a:r>
                  <a:rPr lang="en-US" altLang="ko-KR" sz="2000" dirty="0" err="1" smtClean="0"/>
                  <a:t>fan.c</a:t>
                </a:r>
                <a:endParaRPr lang="en-US" altLang="ko-KR" sz="2000" dirty="0" smtClean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087142" y="468729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/>
                  <a:t>⑥</a:t>
                </a:r>
                <a:endParaRPr lang="ko-KR" altLang="en-US" sz="2400" b="1" dirty="0"/>
              </a:p>
            </p:txBody>
          </p:sp>
        </p:grpSp>
      </p:grpSp>
      <p:sp>
        <p:nvSpPr>
          <p:cNvPr id="65" name="슬라이드 번호 개체 틀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ko-KR" altLang="en-US" b="1" dirty="0" smtClean="0"/>
              <a:t>⓪ </a:t>
            </a:r>
            <a:r>
              <a:rPr lang="en-US" altLang="ko-KR" b="1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Before main()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65" y="1741759"/>
            <a:ext cx="4220164" cy="3762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65" y="5785557"/>
            <a:ext cx="4201111" cy="57158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348064"/>
              </p:ext>
            </p:extLst>
          </p:nvPr>
        </p:nvGraphicFramePr>
        <p:xfrm>
          <a:off x="6131846" y="2878742"/>
          <a:ext cx="4757218" cy="204803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889225"/>
                <a:gridCol w="3867993"/>
              </a:tblGrid>
              <a:tr h="397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Comment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For HAL functions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21-23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For handlers and initialization functions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 system clock as 100MHz using embedded 8MHz crystal oscillator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0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en-US" altLang="ko-KR" b="1" dirty="0" smtClean="0"/>
              <a:t>①</a:t>
            </a:r>
            <a:r>
              <a:rPr lang="en-US" altLang="ko-KR" dirty="0" smtClean="0"/>
              <a:t> - 1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77" b="50137"/>
          <a:stretch/>
        </p:blipFill>
        <p:spPr>
          <a:xfrm>
            <a:off x="968229" y="1558891"/>
            <a:ext cx="8179817" cy="30181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6" b="29282"/>
          <a:stretch/>
        </p:blipFill>
        <p:spPr>
          <a:xfrm>
            <a:off x="968229" y="4696070"/>
            <a:ext cx="10058400" cy="10357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60" r="55925"/>
          <a:stretch/>
        </p:blipFill>
        <p:spPr>
          <a:xfrm>
            <a:off x="968229" y="5850843"/>
            <a:ext cx="4433205" cy="541118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11029" y="147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Code </a:t>
            </a:r>
            <a:r>
              <a:rPr lang="en-US" altLang="ko-KR" b="1" dirty="0" smtClean="0"/>
              <a:t>①</a:t>
            </a:r>
            <a:r>
              <a:rPr lang="en-US" altLang="ko-KR" dirty="0" smtClean="0"/>
              <a:t> - 2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2" b="87084"/>
          <a:stretch/>
        </p:blipFill>
        <p:spPr>
          <a:xfrm>
            <a:off x="2563682" y="1967199"/>
            <a:ext cx="7017288" cy="1222023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212139"/>
              </p:ext>
            </p:extLst>
          </p:nvPr>
        </p:nvGraphicFramePr>
        <p:xfrm>
          <a:off x="2563682" y="3474416"/>
          <a:ext cx="7017288" cy="259667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45697"/>
                <a:gridCol w="6271591"/>
              </a:tblGrid>
              <a:tr h="397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Comment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Configure General Purpose Input/Output(GPIO) pins</a:t>
                      </a:r>
                    </a:p>
                    <a:p>
                      <a:pPr latinLnBrk="1"/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PB1, PB13, PB14, PB15 as input pins for buttons</a:t>
                      </a:r>
                    </a:p>
                    <a:p>
                      <a:pPr latinLnBrk="1"/>
                      <a:r>
                        <a:rPr lang="en-US" altLang="ko-KR" dirty="0" smtClean="0"/>
                        <a:t>PA6, PA7, PB6 as output pins for LEDs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Configure I2C to fit the specification of remote 8-bit I/O expander(PCF8574) </a:t>
                      </a:r>
                      <a:r>
                        <a:rPr lang="en-US" altLang="ko-KR" dirty="0" err="1" smtClean="0"/>
                        <a:t>attatched</a:t>
                      </a:r>
                      <a:r>
                        <a:rPr lang="en-US" altLang="ko-KR" dirty="0" smtClean="0"/>
                        <a:t> to the LCD(HD44780U)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Initialize a timer for the PWM generation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D878-EE52-4B42-AE5E-9D43B3484F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97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313</Words>
  <Application>Microsoft Office PowerPoint</Application>
  <PresentationFormat>와이드스크린</PresentationFormat>
  <Paragraphs>110</Paragraphs>
  <Slides>19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STM32 보드를 사용한 간단한 선풍기</vt:lpstr>
      <vt:lpstr>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STM32 보드를 사용한 간단한 선풍기</dc:title>
  <dc:creator>user</dc:creator>
  <cp:lastModifiedBy>Choi YoungG.</cp:lastModifiedBy>
  <cp:revision>37</cp:revision>
  <dcterms:created xsi:type="dcterms:W3CDTF">2023-09-26T00:32:30Z</dcterms:created>
  <dcterms:modified xsi:type="dcterms:W3CDTF">2023-10-03T10:39:34Z</dcterms:modified>
</cp:coreProperties>
</file>